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530" r:id="rId2"/>
    <p:sldId id="531" r:id="rId3"/>
    <p:sldId id="532" r:id="rId4"/>
    <p:sldId id="657" r:id="rId5"/>
    <p:sldId id="665" r:id="rId6"/>
    <p:sldId id="662" r:id="rId7"/>
    <p:sldId id="634" r:id="rId8"/>
    <p:sldId id="664" r:id="rId9"/>
    <p:sldId id="647" r:id="rId10"/>
    <p:sldId id="663" r:id="rId11"/>
    <p:sldId id="661" r:id="rId12"/>
    <p:sldId id="627" r:id="rId13"/>
    <p:sldId id="513" r:id="rId14"/>
    <p:sldId id="486" r:id="rId15"/>
  </p:sldIdLst>
  <p:sldSz cx="9144000" cy="6858000" type="screen4x3"/>
  <p:notesSz cx="6805613" cy="9939338"/>
  <p:embeddedFontLst>
    <p:embeddedFont>
      <p:font typeface="나눔고딕" pitchFamily="2" charset="-127"/>
      <p:regular r:id="rId18"/>
      <p:bold r:id="rId19"/>
    </p:embeddedFont>
    <p:embeddedFont>
      <p:font typeface="HY헤드라인M" panose="02030600000101010101" pitchFamily="18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>
          <p15:clr>
            <a:srgbClr val="A4A3A4"/>
          </p15:clr>
        </p15:guide>
        <p15:guide id="2" orient="horz" pos="1164">
          <p15:clr>
            <a:srgbClr val="A4A3A4"/>
          </p15:clr>
        </p15:guide>
        <p15:guide id="3" orient="horz" pos="278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48">
          <p15:clr>
            <a:srgbClr val="A4A3A4"/>
          </p15:clr>
        </p15:guide>
        <p15:guide id="6" orient="horz" pos="559">
          <p15:clr>
            <a:srgbClr val="A4A3A4"/>
          </p15:clr>
        </p15:guide>
        <p15:guide id="7" orient="horz" pos="3866">
          <p15:clr>
            <a:srgbClr val="A4A3A4"/>
          </p15:clr>
        </p15:guide>
        <p15:guide id="8" orient="horz" pos="1664">
          <p15:clr>
            <a:srgbClr val="A4A3A4"/>
          </p15:clr>
        </p15:guide>
        <p15:guide id="9" pos="2894">
          <p15:clr>
            <a:srgbClr val="A4A3A4"/>
          </p15:clr>
        </p15:guide>
        <p15:guide id="10" pos="5528">
          <p15:clr>
            <a:srgbClr val="A4A3A4"/>
          </p15:clr>
        </p15:guide>
        <p15:guide id="11" pos="230">
          <p15:clr>
            <a:srgbClr val="A4A3A4"/>
          </p15:clr>
        </p15:guide>
        <p15:guide id="12" pos="1562">
          <p15:clr>
            <a:srgbClr val="A4A3A4"/>
          </p15:clr>
        </p15:guide>
        <p15:guide id="13" pos="4226">
          <p15:clr>
            <a:srgbClr val="A4A3A4"/>
          </p15:clr>
        </p15:guide>
        <p15:guide id="14" pos="900">
          <p15:clr>
            <a:srgbClr val="A4A3A4"/>
          </p15:clr>
        </p15:guide>
        <p15:guide id="15" pos="4910">
          <p15:clr>
            <a:srgbClr val="A4A3A4"/>
          </p15:clr>
        </p15:guide>
        <p15:guide id="16" pos="12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456E"/>
    <a:srgbClr val="569CF0"/>
    <a:srgbClr val="3D3C3E"/>
    <a:srgbClr val="E3EAF5"/>
    <a:srgbClr val="1D314E"/>
    <a:srgbClr val="063656"/>
    <a:srgbClr val="8DBDF7"/>
    <a:srgbClr val="5DAAFF"/>
    <a:srgbClr val="47B0FF"/>
    <a:srgbClr val="DD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50" autoAdjust="0"/>
    <p:restoredTop sz="86364" autoAdjust="0"/>
  </p:normalViewPr>
  <p:slideViewPr>
    <p:cSldViewPr snapToGrid="0">
      <p:cViewPr varScale="1">
        <p:scale>
          <a:sx n="99" d="100"/>
          <a:sy n="99" d="100"/>
        </p:scale>
        <p:origin x="29" y="67"/>
      </p:cViewPr>
      <p:guideLst>
        <p:guide orient="horz" pos="2166"/>
        <p:guide orient="horz" pos="1164"/>
        <p:guide orient="horz" pos="278"/>
        <p:guide orient="horz" pos="848"/>
        <p:guide orient="horz" pos="1348"/>
        <p:guide orient="horz" pos="559"/>
        <p:guide orient="horz" pos="3866"/>
        <p:guide orient="horz" pos="1664"/>
        <p:guide pos="2894"/>
        <p:guide pos="5528"/>
        <p:guide pos="230"/>
        <p:guide pos="1562"/>
        <p:guide pos="4226"/>
        <p:guide pos="900"/>
        <p:guide pos="4910"/>
        <p:guide pos="1233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5508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31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207F23D9-DF40-4811-9C78-A2E2A32398DD}" type="datetimeFigureOut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2022-11-25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4DD6E7B0-61C4-474B-96F1-99E4547EAD79}" type="slidenum">
              <a:rPr lang="ko-KR" altLang="en-US" smtClean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pPr/>
              <a:t>‹#›</a:t>
            </a:fld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15996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F3AF6795-A612-454E-AF7A-9192B1BEBB13}" type="datetimeFigureOut">
              <a:rPr lang="ko-KR" altLang="en-US" smtClean="0"/>
              <a:pPr/>
              <a:t>2022-11-25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6125"/>
            <a:ext cx="4970463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550" tIns="45775" rIns="91550" bIns="4577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>
                <a:latin typeface="210 옴니고딕 030" panose="02020603020101020101" pitchFamily="18" charset="-127"/>
                <a:ea typeface="210 옴니고딕 030" panose="02020603020101020101" pitchFamily="18" charset="-127"/>
              </a:defRPr>
            </a:lvl1pPr>
          </a:lstStyle>
          <a:p>
            <a:fld id="{A0A51D67-0C14-4576-BCC5-A508196B7BB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730499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210 옴니고딕 030" panose="02020603020101020101" pitchFamily="18" charset="-127"/>
        <a:ea typeface="210 옴니고딕 030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0367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6125"/>
            <a:ext cx="4970463" cy="3727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4154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5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5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5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5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2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8716-9E6A-4A24-8493-A72AA37BBD5C}" type="datetime1">
              <a:rPr lang="ko-KR" altLang="en-US" smtClean="0"/>
              <a:pPr/>
              <a:t>2022-11-25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5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5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5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5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2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61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제목을 입력하세요</a:t>
            </a:r>
            <a:endParaRPr lang="en-US" altLang="ko-KR" dirty="0"/>
          </a:p>
          <a:p>
            <a:pPr lvl="0"/>
            <a:endParaRPr lang="ko-KR" altLang="en-US" dirty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21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D893E-93B8-4B8A-8BD5-4FF00A5A9556}" type="datetime1">
              <a:rPr lang="ko-KR" altLang="en-US" smtClean="0"/>
              <a:pPr/>
              <a:t>2022-11-25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1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2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내용을 입력하십시오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3C14E-3BC2-4ABB-AFDC-03F6C50D0B8B}" type="datetime1">
              <a:rPr lang="ko-KR" altLang="en-US" smtClean="0"/>
              <a:pPr/>
              <a:t>2022-11-25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BCFE353A-24AE-49E2-9FB4-53150C2D7D5F}" type="datetime1">
              <a:rPr lang="ko-KR" altLang="en-US" smtClean="0"/>
              <a:pPr/>
              <a:t>2022-11-25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45647EB5-D19B-4F20-BDF9-0E9ED1B081AA}" type="datetime1">
              <a:rPr lang="ko-KR" altLang="en-US" smtClean="0"/>
              <a:pPr/>
              <a:t>2022-11-25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>
  <p:cSld name="제목, 텍스트 및 차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차트 개체 틀 3"/>
          <p:cNvSpPr>
            <a:spLocks noGrp="1"/>
          </p:cNvSpPr>
          <p:nvPr>
            <p:ph type="chart" sz="half" idx="2"/>
          </p:nvPr>
        </p:nvSpPr>
        <p:spPr>
          <a:xfrm>
            <a:off x="4648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ko-KR" altLang="en-US" noProof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DC509B-BFC6-4650-B4E5-04A506D01B5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0C02E562-3E81-4222-A4D4-0743A1730EDA}" type="datetime1">
              <a:rPr lang="ko-KR" altLang="en-US" smtClean="0"/>
              <a:pPr/>
              <a:t>2022-11-25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  <p:sldLayoutId id="2147483678" r:id="rId8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video" Target="file:///C:\Users\cailab\Desktop\2022&#45380;%2011&#50900;%2026&#51068;\2022-11-25%2017-26-31.mkv" TargetMode="Externa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53"/>
            <a:ext cx="8912946" cy="1969017"/>
          </a:xfrm>
        </p:spPr>
        <p:txBody>
          <a:bodyPr anchor="t">
            <a:normAutofit/>
          </a:bodyPr>
          <a:lstStyle/>
          <a:p>
            <a:pPr algn="l"/>
            <a:r>
              <a:rPr lang="en-US" altLang="ko-KR" sz="5400" b="1" spc="-2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Metaverse Team</a:t>
            </a:r>
            <a:endParaRPr lang="ko-KR" altLang="en-US" sz="5400" b="1" spc="-2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7" y="3948830"/>
            <a:ext cx="1696673" cy="1752600"/>
          </a:xfrm>
          <a:ln>
            <a:noFill/>
          </a:ln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함종수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서승훈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박형호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박혜원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조수민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안상우</a:t>
            </a: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  <a:r>
              <a:rPr lang="ko-KR" altLang="en-US" sz="1200" b="1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이동보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4805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5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5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64805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62BD32CB-DFBB-4974-8112-0120D9E81D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DE573C-8BAB-4114-8888-F2A5A62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</p:cSld>
  <p:clrMapOvr>
    <a:masterClrMapping/>
  </p:clrMapOvr>
  <p:transition advTm="1125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76640" y="1294093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경기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테크노파크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RIT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센터</a:t>
            </a: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3657600"/>
            <a:ext cx="8871004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 rot="5400000">
            <a:off x="4629150" y="2047875"/>
            <a:ext cx="1562100" cy="97155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rot="10800000" flipV="1">
            <a:off x="1590676" y="5591174"/>
            <a:ext cx="314325" cy="219075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2022-11-25 17-26-31.mkv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031874" y="1924049"/>
            <a:ext cx="7350125" cy="4638675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962025" y="1666876"/>
            <a:ext cx="4210050" cy="9239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/>
                </a:solidFill>
              </a:rPr>
              <a:t>영상 재생 </a:t>
            </a:r>
            <a:r>
              <a:rPr lang="ko-KR" altLang="en-US" sz="1400" dirty="0" err="1">
                <a:solidFill>
                  <a:schemeClr val="tx1"/>
                </a:solidFill>
              </a:rPr>
              <a:t>안될수도</a:t>
            </a:r>
            <a:r>
              <a:rPr lang="ko-KR" altLang="en-US" sz="1400" dirty="0">
                <a:solidFill>
                  <a:schemeClr val="tx1"/>
                </a:solidFill>
              </a:rPr>
              <a:t> 있음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sz="1400" dirty="0">
              <a:solidFill>
                <a:schemeClr val="tx1"/>
              </a:solidFill>
            </a:endParaRPr>
          </a:p>
          <a:p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374308"/>
      </p:ext>
    </p:extLst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86946" y="2500313"/>
            <a:ext cx="6770111" cy="1034129"/>
            <a:chOff x="2362013" y="1484405"/>
            <a:chExt cx="7225457" cy="1378838"/>
          </a:xfrm>
        </p:grpSpPr>
        <p:sp>
          <p:nvSpPr>
            <p:cNvPr id="9" name="TextBox 8"/>
            <p:cNvSpPr txBox="1"/>
            <p:nvPr/>
          </p:nvSpPr>
          <p:spPr>
            <a:xfrm>
              <a:off x="2362013" y="2099958"/>
              <a:ext cx="7225457" cy="7632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ko-KR" sz="2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4. </a:t>
              </a:r>
              <a:r>
                <a:rPr lang="ko-KR" altLang="en-US" sz="2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향후계획</a:t>
              </a:r>
              <a:endPara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11</a:t>
            </a:fld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5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4. 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향후계획</a:t>
            </a: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3268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85750" y="4914900"/>
            <a:ext cx="8528104" cy="1819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12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</a:t>
            </a:r>
          </a:p>
          <a:p>
            <a:pPr marL="457200" indent="-457200">
              <a:buNone/>
            </a:pPr>
            <a:r>
              <a:rPr lang="en-US" altLang="ko-KR" sz="12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6316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581150"/>
            <a:ext cx="8871004" cy="5276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1.   PC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환경 복구 후 다음과 같은 작업 시도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2.  CES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시나리오에 적합한 메타버스 환경 구성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895351" y="2743201"/>
            <a:ext cx="1647824" cy="1504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두산로봇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(Server)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743326" y="2714627"/>
            <a:ext cx="1581149" cy="15144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Python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(Client)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619876" y="2705102"/>
            <a:ext cx="1581149" cy="15144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Unity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(Client)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9" name="직선 화살표 연결선 28"/>
          <p:cNvCxnSpPr/>
          <p:nvPr/>
        </p:nvCxnSpPr>
        <p:spPr>
          <a:xfrm>
            <a:off x="2628900" y="3181350"/>
            <a:ext cx="1019175" cy="95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 rot="10800000">
            <a:off x="2647951" y="3771901"/>
            <a:ext cx="1009653" cy="3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>
            <a:off x="5438775" y="3200400"/>
            <a:ext cx="1019175" cy="95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 rot="10800000">
            <a:off x="5457826" y="3790951"/>
            <a:ext cx="1009653" cy="3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374308"/>
      </p:ext>
    </p:extLst>
  </p:cSld>
  <p:clrMapOvr>
    <a:masterClrMapping/>
  </p:clrMapOvr>
  <p:transition advTm="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6" y="2425353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감사합니다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572F4400-072C-4B3D-9BAD-9DA70D8AB4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ABADD19-C0F6-4381-8CB8-B7CBCD7EE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ChangeArrowheads="1"/>
          </p:cNvSpPr>
          <p:nvPr/>
        </p:nvSpPr>
        <p:spPr bwMode="auto">
          <a:xfrm>
            <a:off x="163513" y="250826"/>
            <a:ext cx="259077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ko-KR" altLang="en-US" sz="2800" b="1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재직자 석사</a:t>
            </a:r>
            <a:r>
              <a:rPr lang="en-US" altLang="ko-KR" sz="2800" b="1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?</a:t>
            </a:r>
          </a:p>
        </p:txBody>
      </p:sp>
      <p:sp>
        <p:nvSpPr>
          <p:cNvPr id="15363" name="직사각형 3"/>
          <p:cNvSpPr>
            <a:spLocks noChangeArrowheads="1"/>
          </p:cNvSpPr>
          <p:nvPr/>
        </p:nvSpPr>
        <p:spPr bwMode="auto">
          <a:xfrm>
            <a:off x="323850" y="1781179"/>
            <a:ext cx="8496300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ctr"/>
            <a:endParaRPr lang="en-US" altLang="ko-KR" sz="4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ctr"/>
            <a:endParaRPr lang="en-US" altLang="ko-KR" sz="4000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 algn="ctr"/>
            <a:r>
              <a:rPr lang="en-US" altLang="ko-KR" sz="4000" b="1" dirty="0"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Q &amp; A</a:t>
            </a:r>
          </a:p>
          <a:p>
            <a:pPr marL="342900" indent="-342900"/>
            <a:endParaRPr lang="en-US" altLang="ko-KR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342900" indent="-342900">
              <a:buFontTx/>
              <a:buAutoNum type="arabicPeriod"/>
            </a:pPr>
            <a:endParaRPr lang="en-US" altLang="ko-KR" b="1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77421" y="290510"/>
            <a:ext cx="6770111" cy="1510378"/>
            <a:chOff x="2280688" y="1484405"/>
            <a:chExt cx="7225457" cy="2013834"/>
          </a:xfrm>
        </p:grpSpPr>
        <p:sp>
          <p:nvSpPr>
            <p:cNvPr id="9" name="TextBox 8"/>
            <p:cNvSpPr txBox="1"/>
            <p:nvPr/>
          </p:nvSpPr>
          <p:spPr>
            <a:xfrm>
              <a:off x="2280688" y="2734955"/>
              <a:ext cx="7225457" cy="7632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ko-KR" altLang="en-US" sz="2400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2</a:t>
            </a:fld>
            <a:endParaRPr lang="en-US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0" y="848388"/>
            <a:ext cx="9144000" cy="3280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1800" dirty="0">
                <a:effectLst/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</a:t>
            </a:r>
            <a:endParaRPr lang="en-US" altLang="ko-KR" sz="1800" dirty="0">
              <a:effectLst/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r>
              <a:rPr lang="en-US" altLang="ko-KR" sz="2400" b="1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</a:t>
            </a:r>
          </a:p>
          <a:p>
            <a:pPr algn="just">
              <a:lnSpc>
                <a:spcPct val="130000"/>
              </a:lnSpc>
              <a:defRPr/>
            </a:pPr>
            <a:r>
              <a:rPr lang="en-US" altLang="ko-KR" sz="2400" b="1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1. </a:t>
            </a:r>
            <a:r>
              <a:rPr lang="en-US" altLang="ko-KR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CARELAB1</a:t>
            </a:r>
          </a:p>
          <a:p>
            <a:pPr algn="just">
              <a:lnSpc>
                <a:spcPct val="130000"/>
              </a:lnSpc>
              <a:defRPr/>
            </a:pPr>
            <a:endParaRPr lang="en-US" altLang="ko-KR" sz="2400" b="1" dirty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r>
              <a:rPr lang="en-US" altLang="ko-KR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2. </a:t>
            </a:r>
            <a:r>
              <a: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경기 </a:t>
            </a:r>
            <a:r>
              <a:rPr lang="ko-KR" altLang="en-US" sz="2400" b="1" dirty="0" err="1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테크노파크</a:t>
            </a:r>
            <a:r>
              <a: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RIT </a:t>
            </a:r>
            <a:r>
              <a: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센터</a:t>
            </a:r>
            <a:endParaRPr lang="en-US" altLang="ko-KR" sz="2400" b="1" dirty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endParaRPr lang="en-US" altLang="ko-KR" sz="2400" b="1" dirty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  <a:p>
            <a:pPr algn="just">
              <a:lnSpc>
                <a:spcPct val="130000"/>
              </a:lnSpc>
              <a:defRPr/>
            </a:pPr>
            <a:r>
              <a:rPr lang="en-US" altLang="ko-KR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 3. </a:t>
            </a:r>
            <a:r>
              <a: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  <a:cs typeface="함초롬바탕" panose="02030604000101010101" pitchFamily="18" charset="-127"/>
              </a:rPr>
              <a:t>향후계획</a:t>
            </a:r>
            <a:endParaRPr lang="en-US" altLang="ko-KR" sz="2400" b="1" dirty="0">
              <a:ln w="9525">
                <a:solidFill>
                  <a:schemeClr val="tx1">
                    <a:alpha val="30000"/>
                  </a:schemeClr>
                </a:solidFill>
              </a:ln>
              <a:latin typeface="210 옴니고딕 030" panose="02020603020101020101" pitchFamily="18" charset="-127"/>
              <a:ea typeface="210 옴니고딕 030" panose="02020603020101020101" pitchFamily="18" charset="-127"/>
              <a:cs typeface="함초롬바탕" panose="02030604000101010101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5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86946" y="2500313"/>
            <a:ext cx="6770111" cy="1034129"/>
            <a:chOff x="2362013" y="1484405"/>
            <a:chExt cx="7225457" cy="1378838"/>
          </a:xfrm>
        </p:grpSpPr>
        <p:sp>
          <p:nvSpPr>
            <p:cNvPr id="9" name="TextBox 8"/>
            <p:cNvSpPr txBox="1"/>
            <p:nvPr/>
          </p:nvSpPr>
          <p:spPr>
            <a:xfrm>
              <a:off x="2362013" y="2099958"/>
              <a:ext cx="7225457" cy="7632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ko-KR" sz="2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1. CARELAB1 Metaverse </a:t>
              </a:r>
              <a:r>
                <a:rPr lang="ko-KR" altLang="en-US" sz="2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진행사항</a:t>
              </a:r>
              <a:endPara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3</a:t>
            </a:fld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5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 CARELAB1 Metaverse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* </a:t>
            </a:r>
            <a:r>
              <a:rPr lang="ko-KR" altLang="en-US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통합본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제작 완료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581150"/>
            <a:ext cx="8871004" cy="5276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en-US" altLang="ko-KR" sz="12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1026" name="Picture 2" descr="C:\Users\cailab\Desktop\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61407" y="1894311"/>
            <a:ext cx="3324868" cy="2322022"/>
          </a:xfrm>
          <a:prstGeom prst="rect">
            <a:avLst/>
          </a:prstGeom>
          <a:noFill/>
        </p:spPr>
      </p:pic>
      <p:pic>
        <p:nvPicPr>
          <p:cNvPr id="1027" name="Picture 3" descr="C:\Users\cailab\Desktop\22d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25942" y="1878414"/>
            <a:ext cx="3132158" cy="2312585"/>
          </a:xfrm>
          <a:prstGeom prst="rect">
            <a:avLst/>
          </a:prstGeom>
          <a:noFill/>
        </p:spPr>
      </p:pic>
      <p:pic>
        <p:nvPicPr>
          <p:cNvPr id="1028" name="Picture 4" descr="C:\Users\cailab\Desktop\3d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152525" y="4246486"/>
            <a:ext cx="3324225" cy="2487690"/>
          </a:xfrm>
          <a:prstGeom prst="rect">
            <a:avLst/>
          </a:prstGeom>
          <a:noFill/>
        </p:spPr>
      </p:pic>
      <p:pic>
        <p:nvPicPr>
          <p:cNvPr id="1029" name="Picture 5" descr="C:\Users\cailab\Desktop\4t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533900" y="4257676"/>
            <a:ext cx="3133725" cy="244792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374308"/>
      </p:ext>
    </p:extLst>
  </p:cSld>
  <p:clrMapOvr>
    <a:masterClrMapping/>
  </p:clrMapOvr>
  <p:transition advTm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 CARELAB1 Metaverse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* </a:t>
            </a:r>
            <a:r>
              <a:rPr lang="ko-KR" altLang="en-US" sz="2000" b="1" dirty="0" err="1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통합본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제작 완료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581150"/>
            <a:ext cx="8871004" cy="5276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en-US" altLang="ko-KR" sz="12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2" name="2022-11-25 17-26-31">
            <a:hlinkClick r:id="" action="ppaction://media"/>
            <a:extLst>
              <a:ext uri="{FF2B5EF4-FFF2-40B4-BE49-F238E27FC236}">
                <a16:creationId xmlns:a16="http://schemas.microsoft.com/office/drawing/2014/main" id="{037B51AF-3EFF-AE9D-C6C8-D343C49CB5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4803" y="2013150"/>
            <a:ext cx="8287124" cy="466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527839"/>
      </p:ext>
    </p:extLst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56546" y="13536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61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08946" y="1506045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4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492073" y="1298227"/>
            <a:ext cx="8470547" cy="429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1.  CARELAB1 Metaverse</a:t>
            </a:r>
            <a:endParaRPr lang="ko-KR" altLang="en-US" sz="2800" b="1" spc="-150" dirty="0">
              <a:solidFill>
                <a:schemeClr val="accent4">
                  <a:lumMod val="50000"/>
                </a:schemeClr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*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디자이너들에게 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Avatar walking animation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주문요청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</a:t>
            </a:r>
          </a:p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*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협동로봇은  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Parts 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별로 제작을 해야야 하기 때문에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3D scanner</a:t>
            </a: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가 오면</a:t>
            </a: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, </a:t>
            </a:r>
          </a:p>
          <a:p>
            <a:pPr marL="457200" indent="-457200">
              <a:buNone/>
            </a:pPr>
            <a:r>
              <a:rPr lang="ko-KR" altLang="en-US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진행하겠다고 함 </a:t>
            </a: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1581150"/>
            <a:ext cx="8871004" cy="5276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en-US" altLang="ko-KR" sz="12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pic>
        <p:nvPicPr>
          <p:cNvPr id="2" name="Picture 2" descr="C:\Users\cailab\Desktop\5dgs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89481" y="1602531"/>
            <a:ext cx="3258694" cy="2588469"/>
          </a:xfrm>
          <a:prstGeom prst="rect">
            <a:avLst/>
          </a:prstGeom>
          <a:noFill/>
        </p:spPr>
      </p:pic>
      <p:pic>
        <p:nvPicPr>
          <p:cNvPr id="2051" name="Picture 3" descr="C:\Users\cailab\Desktop\6f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24375" y="1600200"/>
            <a:ext cx="3267344" cy="258715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0374308"/>
      </p:ext>
    </p:extLst>
  </p:cSld>
  <p:clrMapOvr>
    <a:masterClrMapping/>
  </p:clrMapOvr>
  <p:transition advTm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86946" y="2500313"/>
            <a:ext cx="6770111" cy="1034129"/>
            <a:chOff x="2362013" y="1484405"/>
            <a:chExt cx="7225457" cy="1378838"/>
          </a:xfrm>
        </p:grpSpPr>
        <p:sp>
          <p:nvSpPr>
            <p:cNvPr id="9" name="TextBox 8"/>
            <p:cNvSpPr txBox="1"/>
            <p:nvPr/>
          </p:nvSpPr>
          <p:spPr>
            <a:xfrm>
              <a:off x="2362013" y="2099958"/>
              <a:ext cx="7225457" cy="7632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ko-KR" sz="2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2. </a:t>
              </a:r>
              <a:r>
                <a:rPr lang="ko-KR" altLang="en-US" sz="2400" b="1" dirty="0" err="1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경기테크노파크</a:t>
              </a:r>
              <a:r>
                <a:rPr lang="ko-KR" altLang="en-US" sz="2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 </a:t>
              </a:r>
              <a:r>
                <a:rPr lang="en-US" altLang="ko-KR" sz="2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RIT </a:t>
              </a:r>
              <a:r>
                <a:rPr lang="ko-KR" altLang="en-US" sz="2400" b="1" dirty="0">
                  <a:latin typeface="210 옴니고딕 030" panose="02020603020101020101" pitchFamily="18" charset="-127"/>
                  <a:ea typeface="210 옴니고딕 030" panose="02020603020101020101" pitchFamily="18" charset="-127"/>
                  <a:cs typeface="함초롬바탕" panose="02030604000101010101" pitchFamily="18" charset="-127"/>
                </a:rPr>
                <a:t>센터</a:t>
              </a:r>
              <a:endParaRPr lang="ko-KR" altLang="en-US" sz="2400" b="1" dirty="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7107" y="1484405"/>
              <a:ext cx="3275272" cy="3385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050" dirty="0">
                  <a:ln w="9525">
                    <a:solidFill>
                      <a:schemeClr val="tx1">
                        <a:alpha val="10000"/>
                      </a:schemeClr>
                    </a:solidFill>
                  </a:ln>
                  <a:latin typeface="210 옴니고딕 030" panose="02020603020101020101" pitchFamily="18" charset="-127"/>
                  <a:ea typeface="210 옴니고딕 030" panose="02020603020101020101" pitchFamily="18" charset="-127"/>
                  <a:cs typeface="+mj-cs"/>
                </a:rPr>
                <a:t>2022 CAI Lab Meeting</a:t>
              </a:r>
              <a:endParaRPr lang="en-US" altLang="ko-KR" sz="1050" dirty="0">
                <a:latin typeface="210 옴니고딕 030" panose="02020603020101020101" pitchFamily="18" charset="-127"/>
                <a:ea typeface="210 옴니고딕 030" panose="02020603020101020101" pitchFamily="18" charset="-127"/>
                <a:cs typeface="+mj-cs"/>
              </a:endParaRPr>
            </a:p>
          </p:txBody>
        </p:sp>
        <p:grpSp>
          <p:nvGrpSpPr>
            <p:cNvPr id="3" name="그룹 24"/>
            <p:cNvGrpSpPr/>
            <p:nvPr/>
          </p:nvGrpSpPr>
          <p:grpSpPr>
            <a:xfrm>
              <a:off x="4337109" y="1769323"/>
              <a:ext cx="3275272" cy="48144"/>
              <a:chOff x="4337108" y="1769323"/>
              <a:chExt cx="3275272" cy="48144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4337108" y="1817467"/>
                <a:ext cx="3275272" cy="0"/>
              </a:xfrm>
              <a:prstGeom prst="line">
                <a:avLst/>
              </a:prstGeom>
              <a:solidFill>
                <a:schemeClr val="accent1">
                  <a:lumMod val="50000"/>
                  <a:alpha val="70000"/>
                </a:schemeClr>
              </a:solidFill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직사각형 6"/>
              <p:cNvSpPr/>
              <p:nvPr/>
            </p:nvSpPr>
            <p:spPr>
              <a:xfrm>
                <a:off x="4342384" y="1769323"/>
                <a:ext cx="633711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500" dirty="0">
                  <a:latin typeface="210 옴니고딕 030" panose="02020603020101020101" pitchFamily="18" charset="-127"/>
                  <a:ea typeface="210 옴니고딕 030" panose="02020603020101020101" pitchFamily="18" charset="-127"/>
                </a:endParaRPr>
              </a:p>
            </p:txBody>
          </p:sp>
        </p:grp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43184" y="5266737"/>
            <a:ext cx="3136353" cy="1522163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97D217C8-C1B9-4E84-BCEB-D9195FCD889E}" type="slidenum">
              <a:rPr lang="en-US" altLang="en-US"/>
              <a:pPr lvl="0">
                <a:defRPr/>
              </a:pPr>
              <a:t>7</a:t>
            </a:fld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25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경기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테크노파크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RIT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센터</a:t>
            </a: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3657600"/>
            <a:ext cx="8871004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 rot="5400000">
            <a:off x="7029450" y="2305050"/>
            <a:ext cx="1562100" cy="97155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rot="10800000" flipV="1">
            <a:off x="1609726" y="5772149"/>
            <a:ext cx="314325" cy="219075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KakaoTalk_20221123_164221780">
            <a:hlinkClick r:id="" action="ppaction://media"/>
            <a:extLst>
              <a:ext uri="{FF2B5EF4-FFF2-40B4-BE49-F238E27FC236}">
                <a16:creationId xmlns:a16="http://schemas.microsoft.com/office/drawing/2014/main" id="{5BC2CADF-AE5A-488A-A9C9-48D6C7F120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082" y="2097845"/>
            <a:ext cx="7590185" cy="42694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AC3B04-8636-F1DB-266A-9FC0C8523539}"/>
              </a:ext>
            </a:extLst>
          </p:cNvPr>
          <p:cNvSpPr txBox="1"/>
          <p:nvPr/>
        </p:nvSpPr>
        <p:spPr>
          <a:xfrm>
            <a:off x="333737" y="1537079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None/>
            </a:pPr>
            <a:r>
              <a:rPr lang="ko-KR" altLang="en-US" sz="18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데이터 서버와 주고 받기 성공</a:t>
            </a:r>
            <a:endParaRPr lang="en-US" altLang="ko-KR" sz="18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0374308"/>
      </p:ext>
    </p:extLst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" y="0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DFCA1469-9D45-108A-1669-66008DE224FB}"/>
              </a:ext>
            </a:extLst>
          </p:cNvPr>
          <p:cNvSpPr txBox="1">
            <a:spLocks/>
          </p:cNvSpPr>
          <p:nvPr/>
        </p:nvSpPr>
        <p:spPr>
          <a:xfrm>
            <a:off x="272997" y="813556"/>
            <a:ext cx="8525506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2. 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경기 </a:t>
            </a:r>
            <a:r>
              <a:rPr lang="ko-KR" altLang="en-US" sz="2800" b="1" spc="-150" dirty="0" err="1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테크노파크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r>
              <a:rPr lang="en-US" altLang="ko-KR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RIT </a:t>
            </a:r>
            <a:r>
              <a:rPr lang="ko-KR" altLang="en-US" sz="2800" b="1" spc="-150" dirty="0">
                <a:solidFill>
                  <a:schemeClr val="accent4">
                    <a:lumMod val="50000"/>
                  </a:schemeClr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센터</a:t>
            </a:r>
          </a:p>
        </p:txBody>
      </p:sp>
      <p:sp>
        <p:nvSpPr>
          <p:cNvPr id="10854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272997" y="1479202"/>
            <a:ext cx="8871004" cy="5378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  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3D3C3E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rPr>
              <a:t> </a:t>
            </a:r>
            <a:endParaRPr lang="ko-KR" altLang="en-US" sz="1200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13D30B6A-3884-4EF5-8CB1-6EEB784CF809}"/>
              </a:ext>
            </a:extLst>
          </p:cNvPr>
          <p:cNvSpPr txBox="1">
            <a:spLocks/>
          </p:cNvSpPr>
          <p:nvPr/>
        </p:nvSpPr>
        <p:spPr>
          <a:xfrm>
            <a:off x="0" y="3657600"/>
            <a:ext cx="8871004" cy="335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None/>
            </a:pPr>
            <a:endParaRPr lang="en-US" altLang="ko-KR" sz="2000" b="1" dirty="0">
              <a:solidFill>
                <a:srgbClr val="3D3C3E"/>
              </a:solidFill>
              <a:latin typeface="210 옴니고딕 030" panose="02020603020101020101" pitchFamily="18" charset="-127"/>
              <a:ea typeface="210 옴니고딕 030" panose="02020603020101020101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 rot="5400000">
            <a:off x="7029450" y="2305050"/>
            <a:ext cx="1562100" cy="97155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rot="10800000" flipV="1">
            <a:off x="1609726" y="5772149"/>
            <a:ext cx="314325" cy="219075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838201" y="3105151"/>
            <a:ext cx="1971674" cy="18287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Metaverse Program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(Client)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5886451" y="4581526"/>
            <a:ext cx="2009774" cy="18287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모바일 로봇 </a:t>
            </a:r>
            <a:r>
              <a:rPr lang="en-US" altLang="ko-KR" dirty="0">
                <a:solidFill>
                  <a:schemeClr val="tx1"/>
                </a:solidFill>
              </a:rPr>
              <a:t>(Server)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915026" y="1619251"/>
            <a:ext cx="1971674" cy="18287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협동로봇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(Server)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3" name="직선 화살표 연결선 32"/>
          <p:cNvCxnSpPr/>
          <p:nvPr/>
        </p:nvCxnSpPr>
        <p:spPr>
          <a:xfrm flipV="1">
            <a:off x="2867025" y="2505075"/>
            <a:ext cx="3038475" cy="121920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 rot="10800000" flipV="1">
            <a:off x="2876551" y="2676525"/>
            <a:ext cx="3038475" cy="123825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>
            <a:off x="2867025" y="4210050"/>
            <a:ext cx="3000375" cy="127635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 rot="10800000">
            <a:off x="2847975" y="4391026"/>
            <a:ext cx="3019426" cy="13049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/>
          <p:cNvSpPr/>
          <p:nvPr/>
        </p:nvSpPr>
        <p:spPr>
          <a:xfrm>
            <a:off x="533400" y="1323976"/>
            <a:ext cx="4210050" cy="24479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374308"/>
      </p:ext>
    </p:extLst>
  </p:cSld>
  <p:clrMapOvr>
    <a:masterClrMapping/>
  </p:clrMapOvr>
  <p:transition advTm="0"/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13248</TotalTime>
  <Words>253</Words>
  <Application>Microsoft Office PowerPoint</Application>
  <PresentationFormat>화면 슬라이드 쇼(4:3)</PresentationFormat>
  <Paragraphs>155</Paragraphs>
  <Slides>14</Slides>
  <Notes>13</Notes>
  <HiddenSlides>0</HiddenSlides>
  <MMClips>3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Arial</vt:lpstr>
      <vt:lpstr>HY헤드라인M</vt:lpstr>
      <vt:lpstr>맑은 고딕</vt:lpstr>
      <vt:lpstr>나눔고딕</vt:lpstr>
      <vt:lpstr>Wingdings</vt:lpstr>
      <vt:lpstr>210 옴니고딕 030</vt:lpstr>
      <vt:lpstr>Office 테마</vt:lpstr>
      <vt:lpstr>Metaverse Team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박형호</cp:lastModifiedBy>
  <cp:revision>856</cp:revision>
  <cp:lastPrinted>2011-08-28T13:13:29Z</cp:lastPrinted>
  <dcterms:created xsi:type="dcterms:W3CDTF">2011-08-24T01:05:33Z</dcterms:created>
  <dcterms:modified xsi:type="dcterms:W3CDTF">2022-11-25T13:15:33Z</dcterms:modified>
</cp:coreProperties>
</file>